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8" r:id="rId2"/>
    <p:sldId id="256" r:id="rId3"/>
    <p:sldId id="257" r:id="rId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D43F26-A580-470E-995F-21B2D8578E6A}" v="1" dt="2024-10-21T11:45:02.9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83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DC2EA-A47A-468D-9E82-9012B345AB2B}" type="datetimeFigureOut">
              <a:rPr lang="pl-PL" smtClean="0"/>
              <a:t>8.10.2025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A0EA2-C825-406A-BD15-DC24C7C139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848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A0EA2-C825-406A-BD15-DC24C7C13976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0341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8BFF3-5A0A-5AA4-9823-BA4EE1F8C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489E6D3-1D7C-5B77-A507-C796A65708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8F4AEB6-6EF2-AE36-643C-6854FCFE9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1652-9D18-4CD5-973F-627D1BAE78B6}" type="datetimeFigureOut">
              <a:rPr lang="pl-PL" smtClean="0"/>
              <a:t>8.10.2025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5087156-C999-B0CB-2D1C-49E024A70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EEA425E-7029-3618-6A1B-E0E3E3924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18E6-D2D3-4E87-B19D-2597CF2FCD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65158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FB30AD-850F-D63A-0781-29085DE32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34E05E3A-64D5-DDA8-7C6E-4860A732C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FFA3CE9-0FFC-C80C-26EA-3B0CFC4B3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1652-9D18-4CD5-973F-627D1BAE78B6}" type="datetimeFigureOut">
              <a:rPr lang="pl-PL" smtClean="0"/>
              <a:t>8.10.2025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2192B46-F21F-EC34-8ABF-5F525B75E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7B95C55-942E-217A-2789-E566A9C04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18E6-D2D3-4E87-B19D-2597CF2FCD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2101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B740CB0B-25AF-E7FF-5F1F-5E8351BCE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7247A25-2453-DE9A-C25D-91B2BA9A3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FCDF9F4-9965-2E99-8C42-F2B5CD458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1652-9D18-4CD5-973F-627D1BAE78B6}" type="datetimeFigureOut">
              <a:rPr lang="pl-PL" smtClean="0"/>
              <a:t>8.10.2025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4445717-469B-5C02-AF4B-0ADAD7BB8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076B9D4-D051-42E0-A8AB-79A4415ED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18E6-D2D3-4E87-B19D-2597CF2FCD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8620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F3A8649-5E3F-B807-2797-B05195D6D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8249323-1395-1D03-4EF3-D8C4E0B89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AD63800-2918-AE1D-CF08-413AC6314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1652-9D18-4CD5-973F-627D1BAE78B6}" type="datetimeFigureOut">
              <a:rPr lang="pl-PL" smtClean="0"/>
              <a:t>8.10.2025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47C052C-6D4D-88BD-7586-9F8E83217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130F8BD-7743-3C32-6E31-C03B0E3BB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18E6-D2D3-4E87-B19D-2597CF2FCD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96264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132CCCD-E9D2-59CA-35A2-7AE6DFBAF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FFE4F25-D247-8501-644E-1B6BDEDA0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F71B5B4-CD11-793E-0731-1D0933D3C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1652-9D18-4CD5-973F-627D1BAE78B6}" type="datetimeFigureOut">
              <a:rPr lang="pl-PL" smtClean="0"/>
              <a:t>8.10.2025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938E88D-E986-103F-36F9-031204231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03FC18C-4433-DDBF-31B9-4F725DE42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18E6-D2D3-4E87-B19D-2597CF2FCD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8087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5AFC8BE-DA1F-5640-08BA-D209E8DBB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9C15236-F07B-8C54-E37A-E027573AB7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18F5D10-DABB-8BA9-8DE2-450474CCE1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BEA675D-6174-3D62-F94C-5E5DD74F1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1652-9D18-4CD5-973F-627D1BAE78B6}" type="datetimeFigureOut">
              <a:rPr lang="pl-PL" smtClean="0"/>
              <a:t>8.10.2025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BA84F44-0BEF-E571-80C4-4920A82B9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69F92C1-5144-F37F-50E0-80752244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18E6-D2D3-4E87-B19D-2597CF2FCD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4977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D86043-7360-E1C2-27B5-226EC0CB7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D7C9EB2-D97A-DA96-41FB-3CD0587BA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16FF9FF-17F8-97A3-8075-4B86AA07B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ECB21D4C-F941-8CE0-5BCB-B6C87E39FC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1AF22D9D-A1DD-8BED-9194-23A901B4F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7607BA4A-25BB-42AD-AA9B-589CFDC2F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1652-9D18-4CD5-973F-627D1BAE78B6}" type="datetimeFigureOut">
              <a:rPr lang="pl-PL" smtClean="0"/>
              <a:t>8.10.2025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E1C4DD4A-4BB0-CF12-FC57-C508C922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4215540F-ECE5-51DB-C5DE-748DAB4FF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18E6-D2D3-4E87-B19D-2597CF2FCD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3305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91EB87-EFF2-FB9F-F224-2895D83C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D891F71-722E-300F-785C-F62211EA3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1652-9D18-4CD5-973F-627D1BAE78B6}" type="datetimeFigureOut">
              <a:rPr lang="pl-PL" smtClean="0"/>
              <a:t>8.10.2025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AB54E9-700D-B171-86E7-476E0EF3E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633793C3-F631-870F-5DF5-6EE55F071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18E6-D2D3-4E87-B19D-2597CF2FCD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28955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1F140F40-F8F6-3079-8F12-5E4964A58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1652-9D18-4CD5-973F-627D1BAE78B6}" type="datetimeFigureOut">
              <a:rPr lang="pl-PL" smtClean="0"/>
              <a:t>8.10.2025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3621B2CD-9DE5-CB98-542C-BABB2D3E6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4F5A973-3016-F69C-B519-7D3CBEECA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18E6-D2D3-4E87-B19D-2597CF2FCD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7523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3D1D280-2C15-C738-B03E-422D1022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53C5465-2196-1C34-1225-3BB56C088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716CEAA-C061-30D0-76C5-5421DE116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686B3FAF-7293-D289-C740-05E130704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1652-9D18-4CD5-973F-627D1BAE78B6}" type="datetimeFigureOut">
              <a:rPr lang="pl-PL" smtClean="0"/>
              <a:t>8.10.2025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825680A-4BD8-1137-7C06-18DA6FD5B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D4C3F68-0E7D-7F4C-1178-C029A7E9B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18E6-D2D3-4E87-B19D-2597CF2FCD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24282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F81C8B-AE20-BC42-BBD1-38351FF5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D335ACA0-5491-B8D7-9888-5F2EC14777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1EC903B-C3C3-6B22-69CA-29718F730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1CEC00E-B436-A4E6-6D5D-B916227C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1652-9D18-4CD5-973F-627D1BAE78B6}" type="datetimeFigureOut">
              <a:rPr lang="pl-PL" smtClean="0"/>
              <a:t>8.10.2025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A1598845-FD9D-9CA0-0085-25B0D81B8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A2A3FFD-BDEE-FA02-D275-658640421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18E6-D2D3-4E87-B19D-2597CF2FCD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60290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961ABB78-135B-725C-B505-DF2E0F86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B3E6C66-8CE2-08B7-166B-6ED0F08D0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08E37FB-93DB-1B30-C025-BE7DB96DC2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B71652-9D18-4CD5-973F-627D1BAE78B6}" type="datetimeFigureOut">
              <a:rPr lang="pl-PL" smtClean="0"/>
              <a:t>8.10.2025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31412FB-F189-23B5-9108-66853ACE2E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AE21FA9-246E-75BA-2F79-588EF4A9C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B018E6-D2D3-4E87-B19D-2597CF2FCD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2644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C9E6BBDB-5B74-D22B-4780-DC8EB223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Zadanie – podzespoły płyty głównej komputera</a:t>
            </a:r>
            <a:br>
              <a:rPr lang="pl-PL" dirty="0"/>
            </a:br>
            <a:endParaRPr lang="pl-PL" dirty="0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255DED44-7017-AAF8-8EF0-696F1D229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Na następnych slajdach znajdziesz zdjęcia pewnej płyty głównej komputera</a:t>
            </a:r>
          </a:p>
          <a:p>
            <a:r>
              <a:rPr lang="pl-PL" dirty="0"/>
              <a:t>Wykorzystując dostępną wiedzę, znajdź i opisz wskazane podzespoły oraz złącza.</a:t>
            </a:r>
          </a:p>
          <a:p>
            <a:r>
              <a:rPr lang="pl-PL" dirty="0"/>
              <a:t>Prześlij plik jako prezentację .</a:t>
            </a:r>
            <a:r>
              <a:rPr lang="pl-PL" dirty="0" err="1"/>
              <a:t>pptx</a:t>
            </a:r>
            <a:r>
              <a:rPr lang="pl-PL" dirty="0"/>
              <a:t> </a:t>
            </a:r>
            <a:r>
              <a:rPr lang="en-US" dirty="0"/>
              <a:t>w </a:t>
            </a:r>
            <a:r>
              <a:rPr lang="en-US" dirty="0" err="1"/>
              <a:t>serwisie</a:t>
            </a:r>
            <a:r>
              <a:rPr lang="en-US" dirty="0"/>
              <a:t> e-TEB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6326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C88141A-11E3-A540-F424-A2ECADF22E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4B65135-7D94-2F75-83C9-E3935C6342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28031D-706E-5D3A-8C30-C7FFC265D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163" y="0"/>
            <a:ext cx="7813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9D11EFB9-A80F-D3D7-AE4A-8B84E8695C3A}"/>
              </a:ext>
            </a:extLst>
          </p:cNvPr>
          <p:cNvSpPr/>
          <p:nvPr/>
        </p:nvSpPr>
        <p:spPr>
          <a:xfrm>
            <a:off x="89452" y="2584174"/>
            <a:ext cx="151074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Złącze PCI Express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CDDD0F8-EFD5-C87A-829E-753DB2A63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28" y="118433"/>
            <a:ext cx="9354680" cy="6680727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8" name="Prostokąt 7">
            <a:extLst>
              <a:ext uri="{FF2B5EF4-FFF2-40B4-BE49-F238E27FC236}">
                <a16:creationId xmlns:a16="http://schemas.microsoft.com/office/drawing/2014/main" id="{E559E798-1D02-1671-9862-4B7F9C4D4578}"/>
              </a:ext>
            </a:extLst>
          </p:cNvPr>
          <p:cNvSpPr/>
          <p:nvPr/>
        </p:nvSpPr>
        <p:spPr>
          <a:xfrm>
            <a:off x="79513" y="1610139"/>
            <a:ext cx="151074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Złącze PCI Express 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864A419C-E1C6-0636-3E3D-EF707A353636}"/>
              </a:ext>
            </a:extLst>
          </p:cNvPr>
          <p:cNvSpPr/>
          <p:nvPr/>
        </p:nvSpPr>
        <p:spPr>
          <a:xfrm>
            <a:off x="89452" y="4412974"/>
            <a:ext cx="151074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Mostek południowy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C15F4CB5-8795-B4AD-FAA2-F31FC940D3CF}"/>
              </a:ext>
            </a:extLst>
          </p:cNvPr>
          <p:cNvSpPr/>
          <p:nvPr/>
        </p:nvSpPr>
        <p:spPr>
          <a:xfrm>
            <a:off x="89452" y="5198165"/>
            <a:ext cx="151074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Złącze przedniego panelu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EFA12144-3CC2-EBD8-42B8-1D7A0BD28EDA}"/>
              </a:ext>
            </a:extLst>
          </p:cNvPr>
          <p:cNvSpPr/>
          <p:nvPr/>
        </p:nvSpPr>
        <p:spPr>
          <a:xfrm>
            <a:off x="67984" y="5800617"/>
            <a:ext cx="151074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USB</a:t>
            </a: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EC76FB74-406A-64A6-A359-FEABDC7EF2B2}"/>
              </a:ext>
            </a:extLst>
          </p:cNvPr>
          <p:cNvSpPr/>
          <p:nvPr/>
        </p:nvSpPr>
        <p:spPr>
          <a:xfrm>
            <a:off x="10446026" y="6311348"/>
            <a:ext cx="151074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Złącza SATA</a:t>
            </a: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4E5D8EDC-664C-A9D5-4628-6F0BA6C21489}"/>
              </a:ext>
            </a:extLst>
          </p:cNvPr>
          <p:cNvSpPr/>
          <p:nvPr/>
        </p:nvSpPr>
        <p:spPr>
          <a:xfrm>
            <a:off x="10098156" y="5804452"/>
            <a:ext cx="151074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Złącze zasilania płyty głównej</a:t>
            </a: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F54CDCBC-909A-406A-F187-825E80EE812F}"/>
              </a:ext>
            </a:extLst>
          </p:cNvPr>
          <p:cNvSpPr/>
          <p:nvPr/>
        </p:nvSpPr>
        <p:spPr>
          <a:xfrm>
            <a:off x="10277060" y="5267739"/>
            <a:ext cx="151074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Gniazda pamięci RAM</a:t>
            </a:r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BCD4D227-7992-F066-7CA3-FF8CF34DF49D}"/>
              </a:ext>
            </a:extLst>
          </p:cNvPr>
          <p:cNvSpPr/>
          <p:nvPr/>
        </p:nvSpPr>
        <p:spPr>
          <a:xfrm>
            <a:off x="10247242" y="4631635"/>
            <a:ext cx="151074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Bateria podtrzymująca BIOS</a:t>
            </a:r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D3FAEEBC-AA33-A5A3-3EB2-112AFE4D8B76}"/>
              </a:ext>
            </a:extLst>
          </p:cNvPr>
          <p:cNvSpPr/>
          <p:nvPr/>
        </p:nvSpPr>
        <p:spPr>
          <a:xfrm>
            <a:off x="10147851" y="3826565"/>
            <a:ext cx="151074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Gniazdo procesora</a:t>
            </a:r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18379A76-0C9F-CF74-EFA1-BE28934396C3}"/>
              </a:ext>
            </a:extLst>
          </p:cNvPr>
          <p:cNvSpPr/>
          <p:nvPr/>
        </p:nvSpPr>
        <p:spPr>
          <a:xfrm>
            <a:off x="10446026" y="1769165"/>
            <a:ext cx="151074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Złącze zasilania procesora</a:t>
            </a:r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967FF60F-1C29-CB4D-6659-29A8CAD70B3F}"/>
              </a:ext>
            </a:extLst>
          </p:cNvPr>
          <p:cNvSpPr/>
          <p:nvPr/>
        </p:nvSpPr>
        <p:spPr>
          <a:xfrm>
            <a:off x="10157790" y="665921"/>
            <a:ext cx="151074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Złącza portów tylnych</a:t>
            </a:r>
          </a:p>
        </p:txBody>
      </p:sp>
    </p:spTree>
    <p:extLst>
      <p:ext uri="{BB962C8B-B14F-4D97-AF65-F5344CB8AC3E}">
        <p14:creationId xmlns:p14="http://schemas.microsoft.com/office/powerpoint/2010/main" val="390172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AC4043-03BF-1701-0315-81D344E93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0"/>
            <a:ext cx="10352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az 1" descr="Obraz zawierający szkic, rysowanie, Grafika, Sztuka dziecięca&#10;&#10;Zawartość wygenerowana przez AI może być niepoprawna.">
            <a:extLst>
              <a:ext uri="{FF2B5EF4-FFF2-40B4-BE49-F238E27FC236}">
                <a16:creationId xmlns:a16="http://schemas.microsoft.com/office/drawing/2014/main" id="{E86D1674-3A80-7F2F-FEB2-AB9D2E3FD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35" y="3480110"/>
            <a:ext cx="6217980" cy="3258621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F680EF2D-2B7B-5EC4-957B-64E9800451C9}"/>
              </a:ext>
            </a:extLst>
          </p:cNvPr>
          <p:cNvSpPr/>
          <p:nvPr/>
        </p:nvSpPr>
        <p:spPr>
          <a:xfrm>
            <a:off x="188842" y="4244008"/>
            <a:ext cx="151074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Port HDMI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B821B566-0C5A-0D45-44C6-1E9A522C714C}"/>
              </a:ext>
            </a:extLst>
          </p:cNvPr>
          <p:cNvSpPr/>
          <p:nvPr/>
        </p:nvSpPr>
        <p:spPr>
          <a:xfrm>
            <a:off x="685800" y="4820477"/>
            <a:ext cx="2355573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Port VGA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F24C71A6-1E7C-88F1-9C28-26C17ED3A042}"/>
              </a:ext>
            </a:extLst>
          </p:cNvPr>
          <p:cNvSpPr/>
          <p:nvPr/>
        </p:nvSpPr>
        <p:spPr>
          <a:xfrm>
            <a:off x="655983" y="5426764"/>
            <a:ext cx="3309728" cy="278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Port USB 2.0</a:t>
            </a:r>
            <a:endParaRPr lang="pl-PL" sz="1000" b="1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62D3B64B-5F00-A50B-3BF3-1ED04996B50E}"/>
              </a:ext>
            </a:extLst>
          </p:cNvPr>
          <p:cNvSpPr/>
          <p:nvPr/>
        </p:nvSpPr>
        <p:spPr>
          <a:xfrm>
            <a:off x="715617" y="5814391"/>
            <a:ext cx="3597963" cy="268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Port USB 3.0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6D8569E1-0FFE-0C0E-19BD-7DFFF6B09CDF}"/>
              </a:ext>
            </a:extLst>
          </p:cNvPr>
          <p:cNvSpPr/>
          <p:nvPr/>
        </p:nvSpPr>
        <p:spPr>
          <a:xfrm>
            <a:off x="954156" y="6162261"/>
            <a:ext cx="3597963" cy="268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Port Ethernet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DFC0512E-B954-96B4-5E78-E468B9622B36}"/>
              </a:ext>
            </a:extLst>
          </p:cNvPr>
          <p:cNvSpPr/>
          <p:nvPr/>
        </p:nvSpPr>
        <p:spPr>
          <a:xfrm>
            <a:off x="1391478" y="6470374"/>
            <a:ext cx="3597963" cy="268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Złącza audio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C5980DC-80B5-C638-2408-357943267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Port USB 2.0</a:t>
            </a: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69032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87</Words>
  <Application>Microsoft Office PowerPoint</Application>
  <PresentationFormat>Panoramiczny</PresentationFormat>
  <Paragraphs>24</Paragraphs>
  <Slides>3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Motyw pakietu Office</vt:lpstr>
      <vt:lpstr>Zadanie – podzespoły płyty głównej komputera 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Marcin Kubacki</dc:creator>
  <cp:lastModifiedBy>Antoni Komarzeniec</cp:lastModifiedBy>
  <cp:revision>3</cp:revision>
  <dcterms:created xsi:type="dcterms:W3CDTF">2024-10-21T11:37:27Z</dcterms:created>
  <dcterms:modified xsi:type="dcterms:W3CDTF">2025-10-08T11:29:56Z</dcterms:modified>
</cp:coreProperties>
</file>